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32" autoAdjust="0"/>
  </p:normalViewPr>
  <p:slideViewPr>
    <p:cSldViewPr>
      <p:cViewPr varScale="1">
        <p:scale>
          <a:sx n="67" d="100"/>
          <a:sy n="67" d="100"/>
        </p:scale>
        <p:origin x="19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F633C-639F-48DB-8EAC-0D19AD1AFE1C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D753D-E008-42D2-8997-B9565372B2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19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Geen</a:t>
            </a:r>
            <a:r>
              <a:rPr lang="nl-NL" baseline="0" dirty="0" smtClean="0"/>
              <a:t> sprake van echte melkgeiten maar het waren meer magere, schrale landgeiten die weinig melk gaven. Geiten in Azië meer voor hun vacht, in Europa meer voor de melkproductie.</a:t>
            </a:r>
          </a:p>
          <a:p>
            <a:r>
              <a:rPr lang="nl-NL" baseline="0" dirty="0" smtClean="0"/>
              <a:t>Verschil </a:t>
            </a:r>
            <a:r>
              <a:rPr lang="nl-NL" baseline="0" dirty="0" err="1" smtClean="0"/>
              <a:t>landgeit</a:t>
            </a:r>
            <a:r>
              <a:rPr lang="nl-NL" baseline="0" dirty="0" smtClean="0"/>
              <a:t> en </a:t>
            </a:r>
            <a:r>
              <a:rPr lang="nl-NL" baseline="0" dirty="0" err="1" smtClean="0"/>
              <a:t>melkgeit</a:t>
            </a:r>
            <a:r>
              <a:rPr lang="nl-NL" baseline="0" dirty="0" smtClean="0"/>
              <a:t> uitleggen.</a:t>
            </a:r>
          </a:p>
          <a:p>
            <a:r>
              <a:rPr lang="nl-NL" baseline="0" dirty="0" err="1" smtClean="0"/>
              <a:t>Landgeit</a:t>
            </a:r>
            <a:r>
              <a:rPr lang="nl-NL" baseline="0" dirty="0" smtClean="0"/>
              <a:t>: Schraal en langharig en weinig melkgevend.</a:t>
            </a:r>
            <a:br>
              <a:rPr lang="nl-NL" baseline="0" dirty="0" smtClean="0"/>
            </a:br>
            <a:r>
              <a:rPr lang="nl-NL" baseline="0" dirty="0" err="1" smtClean="0"/>
              <a:t>Melkgeit</a:t>
            </a:r>
            <a:r>
              <a:rPr lang="nl-NL" baseline="0" dirty="0" smtClean="0"/>
              <a:t>: groter, grote volume van borst en buik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D753D-E008-42D2-8997-B9565372B2F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957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Schroefhoorngeit: horens zijn schroefhoornig</a:t>
            </a:r>
            <a:r>
              <a:rPr lang="nl-NL" baseline="0" dirty="0" smtClean="0"/>
              <a:t> en kunnen wel 90 cm worden. Leven oorspronkelijk in Egypte en Mesopotamië en grootste van de 3 oorspronkelijke rassen.</a:t>
            </a:r>
          </a:p>
          <a:p>
            <a:r>
              <a:rPr lang="nl-NL" baseline="0" dirty="0" err="1" smtClean="0"/>
              <a:t>Prisca</a:t>
            </a:r>
            <a:r>
              <a:rPr lang="nl-NL" baseline="0" dirty="0" smtClean="0"/>
              <a:t>: horens draaien spiraalvormig naar buiten komen voor in laagland (niet in bergen) zijn te vinden in de Balkan en Griekenland. Minst grote invloed op de huidige geit</a:t>
            </a:r>
          </a:p>
          <a:p>
            <a:r>
              <a:rPr lang="nl-NL" baseline="0" dirty="0" err="1" smtClean="0"/>
              <a:t>Bezoargeit</a:t>
            </a:r>
            <a:r>
              <a:rPr lang="nl-NL" baseline="0" dirty="0" smtClean="0"/>
              <a:t>: west-Azië, vrij grote horens </a:t>
            </a:r>
            <a:r>
              <a:rPr lang="nl-NL" baseline="0" dirty="0" err="1" smtClean="0"/>
              <a:t>zijdling</a:t>
            </a:r>
            <a:r>
              <a:rPr lang="nl-NL" baseline="0" dirty="0" smtClean="0"/>
              <a:t> samengedrukt met ribbels aan voorzijde. Grootste invloed op de hedendaagse </a:t>
            </a:r>
            <a:r>
              <a:rPr lang="nl-NL" baseline="0" dirty="0" err="1" smtClean="0"/>
              <a:t>melkgeit</a:t>
            </a:r>
            <a:r>
              <a:rPr lang="nl-NL" baseline="0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D753D-E008-42D2-8997-B9565372B2F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22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129690-4175-4B58-9A7A-E2E1936FB279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B392BE-ECF0-434A-ABD3-20811640670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oMKXZjYW3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google.nl/url?sa=i&amp;rct=j&amp;q=&amp;esrc=s&amp;source=images&amp;cd=&amp;cad=rja&amp;uact=8&amp;ved=0ahUKEwj0t5zn_MTMAhXLwBQKHffMAesQjRwIBw&amp;url=https://nl.wikipedia.org/wiki/Schroefhoorngeit&amp;psig=AFQjCNGmnjChBLo_aEIIv9XhFiNFYj5w1Q&amp;ust=1462607793245211" TargetMode="External"/><Relationship Id="rId7" Type="http://schemas.openxmlformats.org/officeDocument/2006/relationships/hyperlink" Target="http://www.google.nl/url?sa=i&amp;rct=j&amp;q=&amp;esrc=s&amp;source=images&amp;cd=&amp;cad=rja&amp;uact=8&amp;ved=0ahUKEwjhh82P_cTMAhXJyRQKHS6OCgEQjRwIBw&amp;url=http://users.skynet.be/vhgs/wrassen2.htm&amp;bvm=bv.121421273,d.ZGg&amp;psig=AFQjCNGycCZZYMdyG9CNIYmWTs2AL9ywjA&amp;ust=14626078829515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google.nl/url?sa=i&amp;rct=j&amp;q=&amp;esrc=s&amp;source=images&amp;cd=&amp;cad=rja&amp;uact=8&amp;ved=0ahUKEwiD1ob4_MTMAhVBvBQKHRycAOQQjRwIBw&amp;url=http://www.volkoomen.nl/dieren/geit,%20geiten,%20Capra,%20toer%20bezoar,%20steenbok,%20Angorageit,%20bestiarium.htm&amp;bvm=bv.121421273,d.ZGg&amp;psig=AFQjCNEjIkZ9uTYnIWDEjJEkA7avGjIw0Q&amp;ust=1462607831191214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ahUKEwjx3fjl_cTMAhWD7RQKHR6aBtkQjRwIBw&amp;url=http://www.anbg.nl/rassen/&amp;bvm=bv.121421273,d.ZGg&amp;psig=AFQjCNEkhSTQdbsasqe9TCiTuejCy0qpFw&amp;ust=146260804511275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nl/url?sa=i&amp;rct=j&amp;q=&amp;esrc=s&amp;source=images&amp;cd=&amp;cad=rja&amp;uact=8&amp;ved=0ahUKEwjRlLX1_cTMAhVCuxQKHaqLArIQjRwIBw&amp;url=http://www.toggenburger.nl/modelgeitennieuw.html&amp;bvm=bv.121421273,d.ZGg&amp;psig=AFQjCNFQgkQaho2r32cXkFcOl1JoGLEPzA&amp;ust=146260809797650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url?sa=i&amp;rct=j&amp;q=&amp;esrc=s&amp;source=images&amp;cd=&amp;cad=rja&amp;uact=8&amp;ved=0ahUKEwjRqK2m_sTMAhVGtBQKHb6TDD0QjRwIBw&amp;url=http://www.bokt.nl/forums/viewtopic.php?f%3D13%26t%3D818212%26start%3D25&amp;bvm=bv.121421273,d.ZGg&amp;psig=AFQjCNEyaQXYIJrLfNKkmg9HFMQLaL4Keg&amp;ust=14626082005602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ahUKEwiLtLGu987MAhVBK8AKHTu_DwsQjRwIBQ&amp;url=http://maken.wikiwijs.nl/bestanden/353361/Geiten.pdf&amp;psig=AFQjCNGeHAXkWnmn2kcl7QMFpDhd-3JmxA&amp;ust=1462949889259288" TargetMode="External"/><Relationship Id="rId2" Type="http://schemas.openxmlformats.org/officeDocument/2006/relationships/hyperlink" Target="https://www.youtube.com/watch?v=VZiqwqCS5J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Geiten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Dierverzorging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58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Gedrag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Kudde dier</a:t>
            </a:r>
          </a:p>
          <a:p>
            <a:r>
              <a:rPr lang="nl-NL" dirty="0" smtClean="0"/>
              <a:t>Sociale dieren</a:t>
            </a:r>
          </a:p>
          <a:p>
            <a:r>
              <a:rPr lang="nl-NL" dirty="0" smtClean="0"/>
              <a:t>Springen en spelen</a:t>
            </a:r>
          </a:p>
          <a:p>
            <a:r>
              <a:rPr lang="nl-NL" dirty="0" smtClean="0"/>
              <a:t>Intelligent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24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Anatomie 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opdracht over anatomie van de </a:t>
            </a:r>
            <a:r>
              <a:rPr lang="nl-NL" dirty="0" smtClean="0"/>
              <a:t>geit, deze behandelen we </a:t>
            </a:r>
            <a:r>
              <a:rPr lang="nl-NL" smtClean="0"/>
              <a:t>in les 2!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74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 5 - geiten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behandelen </a:t>
            </a:r>
            <a:r>
              <a:rPr lang="nl-NL" dirty="0" smtClean="0"/>
              <a:t>de theorie uit deze ‘’wiki’’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6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Introductie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Arme </a:t>
            </a:r>
            <a:r>
              <a:rPr lang="nl-NL" dirty="0" err="1" smtClean="0"/>
              <a:t>lui’s</a:t>
            </a:r>
            <a:r>
              <a:rPr lang="nl-NL" dirty="0" smtClean="0"/>
              <a:t> koe….</a:t>
            </a:r>
          </a:p>
          <a:p>
            <a:r>
              <a:rPr lang="nl-NL" dirty="0" smtClean="0"/>
              <a:t>Middelgrote, herkauwende hoefdieren</a:t>
            </a:r>
          </a:p>
          <a:p>
            <a:r>
              <a:rPr lang="nl-NL" dirty="0" smtClean="0"/>
              <a:t>Waarvoor dient een geit?</a:t>
            </a:r>
          </a:p>
          <a:p>
            <a:r>
              <a:rPr lang="nl-NL" dirty="0" smtClean="0"/>
              <a:t>Landbouw – productie melk, vlees en huiden</a:t>
            </a:r>
          </a:p>
          <a:p>
            <a:r>
              <a:rPr lang="nl-NL" dirty="0" smtClean="0"/>
              <a:t>Recreatie – kinderboerderij - particulier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5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Geschiedenis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Omstreeks 7000 v. Chr. Kwamen ze al voor in Voor-Azië</a:t>
            </a:r>
          </a:p>
          <a:p>
            <a:r>
              <a:rPr lang="nl-NL" dirty="0" smtClean="0"/>
              <a:t>Samen met de hond en schaap oudst bekende landbouw huisdier.</a:t>
            </a:r>
          </a:p>
          <a:p>
            <a:r>
              <a:rPr lang="nl-NL" dirty="0" err="1" smtClean="0"/>
              <a:t>Geitenhouderij</a:t>
            </a:r>
            <a:r>
              <a:rPr lang="nl-NL" dirty="0" smtClean="0"/>
              <a:t> in Twente sinds 400-500 n. Chr. </a:t>
            </a:r>
          </a:p>
          <a:p>
            <a:r>
              <a:rPr lang="nl-NL" dirty="0" smtClean="0"/>
              <a:t>In 19</a:t>
            </a:r>
            <a:r>
              <a:rPr lang="nl-NL" baseline="30000" dirty="0" smtClean="0"/>
              <a:t>e</a:t>
            </a:r>
            <a:r>
              <a:rPr lang="nl-NL" dirty="0" smtClean="0"/>
              <a:t> eeuw meer geiten </a:t>
            </a:r>
            <a:r>
              <a:rPr lang="nl-NL" dirty="0" smtClean="0">
                <a:sym typeface="Wingdings" panose="05000000000000000000" pitchFamily="2" charset="2"/>
              </a:rPr>
              <a:t> geen melkgeiten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00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9150" y="5453439"/>
            <a:ext cx="8001322" cy="855881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Oorsprongsgebied van de wilde geit.</a:t>
            </a:r>
          </a:p>
          <a:p>
            <a:r>
              <a:rPr lang="nl-NL" dirty="0" smtClean="0"/>
              <a:t>1 </a:t>
            </a:r>
            <a:r>
              <a:rPr lang="nl-NL" dirty="0" err="1" smtClean="0"/>
              <a:t>Bezoar</a:t>
            </a:r>
            <a:r>
              <a:rPr lang="nl-NL" dirty="0" smtClean="0"/>
              <a:t> Geit, 2 Schroefhoorngeit en 3 </a:t>
            </a:r>
            <a:r>
              <a:rPr lang="nl-NL" dirty="0" err="1" smtClean="0"/>
              <a:t>Prisca</a:t>
            </a:r>
            <a:r>
              <a:rPr lang="nl-NL" dirty="0" smtClean="0"/>
              <a:t> geit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5" y="620686"/>
            <a:ext cx="832485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4757132" y="2895326"/>
            <a:ext cx="5040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nl-N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189464" y="2702584"/>
            <a:ext cx="4303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nl-NL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699792" y="1412776"/>
            <a:ext cx="4427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nl-NL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2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Stamouders van de geit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Schroefhoorngeit (</a:t>
            </a:r>
            <a:r>
              <a:rPr lang="nl-NL" dirty="0" err="1"/>
              <a:t>M</a:t>
            </a:r>
            <a:r>
              <a:rPr lang="nl-NL" dirty="0" err="1" smtClean="0"/>
              <a:t>arkhoor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Prisca</a:t>
            </a:r>
            <a:r>
              <a:rPr lang="nl-NL" dirty="0" smtClean="0"/>
              <a:t> (Europese geit)</a:t>
            </a:r>
          </a:p>
          <a:p>
            <a:r>
              <a:rPr lang="nl-NL" dirty="0" err="1" smtClean="0"/>
              <a:t>Bezoargeiten</a:t>
            </a:r>
            <a:endParaRPr lang="nl-NL" dirty="0"/>
          </a:p>
        </p:txBody>
      </p:sp>
      <p:pic>
        <p:nvPicPr>
          <p:cNvPr id="2050" name="Picture 2" descr="https://upload.wikimedia.org/wikipedia/commons/thumb/d/d8/Capra_falconeri_hepteneri.jpg/266px-Capra_falconeri_hepteneri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25336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volkoomen.nl/dieren/geit,%20geiten,%20Capra,%20toer%20bezoar,%20steenbok,%20Angorageit,%20bestiarium_bestanden/image004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73016"/>
            <a:ext cx="2151526" cy="266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sers.skynet.be/vhgs/Steenb01A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30699"/>
            <a:ext cx="2697161" cy="269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Geschiedenis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Vanwege de melkproductie waren 2 rassen populair tot 1950:</a:t>
            </a:r>
          </a:p>
          <a:p>
            <a:pPr lvl="1"/>
            <a:r>
              <a:rPr lang="nl-NL" dirty="0" err="1" smtClean="0"/>
              <a:t>Saanengeit</a:t>
            </a:r>
            <a:r>
              <a:rPr lang="nl-NL" dirty="0" smtClean="0"/>
              <a:t> (</a:t>
            </a:r>
            <a:r>
              <a:rPr lang="nl-NL" smtClean="0"/>
              <a:t>uit Zwitserland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Toggenburger</a:t>
            </a:r>
            <a:endParaRPr lang="nl-NL" dirty="0"/>
          </a:p>
        </p:txBody>
      </p:sp>
      <p:pic>
        <p:nvPicPr>
          <p:cNvPr id="3074" name="Picture 2" descr="http://www.anbg.nl/wp-content/uploads/2013/02/afba1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88183"/>
            <a:ext cx="3109589" cy="233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oggenburger.nl/Sweelhoeve%20Grietje%203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40187"/>
            <a:ext cx="3181409" cy="259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2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Dwerggeiten in Nederland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in je boek de vragen op die uitgedeeld worden over de Dwerggeit.</a:t>
            </a:r>
          </a:p>
          <a:p>
            <a:pPr marL="68580" indent="0">
              <a:buNone/>
            </a:pPr>
            <a:endParaRPr lang="nl-NL" dirty="0"/>
          </a:p>
        </p:txBody>
      </p:sp>
      <p:pic>
        <p:nvPicPr>
          <p:cNvPr id="4098" name="Picture 2" descr="http://www.home.versatel.nl/remcodo/images/onzegeitj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84984"/>
            <a:ext cx="46863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2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Spijsvertering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Herkauwer </a:t>
            </a:r>
          </a:p>
          <a:p>
            <a:r>
              <a:rPr lang="nl-NL" dirty="0">
                <a:hlinkClick r:id="rId2"/>
              </a:rPr>
              <a:t>4 </a:t>
            </a:r>
            <a:r>
              <a:rPr lang="nl-NL" dirty="0" smtClean="0">
                <a:hlinkClick r:id="rId2"/>
              </a:rPr>
              <a:t>magen</a:t>
            </a:r>
            <a:endParaRPr lang="nl-NL" dirty="0" smtClean="0"/>
          </a:p>
          <a:p>
            <a:pPr lvl="1"/>
            <a:r>
              <a:rPr lang="nl-NL" dirty="0" smtClean="0"/>
              <a:t>3 voormagen: Pens, Netmaag, Boekmaag</a:t>
            </a:r>
          </a:p>
          <a:p>
            <a:pPr lvl="1"/>
            <a:r>
              <a:rPr lang="nl-NL" dirty="0" smtClean="0"/>
              <a:t>Echte maag: Lebmaag </a:t>
            </a:r>
            <a:endParaRPr lang="nl-NL" dirty="0"/>
          </a:p>
        </p:txBody>
      </p:sp>
      <p:sp>
        <p:nvSpPr>
          <p:cNvPr id="4" name="AutoShape 2" descr="data:image/jpeg;base64,/9j/4AAQSkZJRgABAQAAAQABAAD/2wCEAAkGBxMQEhUSEhIVFRUQFhAXFRgVFRIQFRcVFRUXFhUXGBYYHighGBolGxcVITEhJSkrLi4vFyAzODMtNyktLisBCgoKDg0OGBAQGC0dHR0tLS0tLS0tLS0tLS0tLS0tLS0tLS0tLi0tLS0tLS0tLS0tLS0tLS0tLS0tLS0tKy0tLf/AABEIALsBDgMBIgACEQEDEQH/xAAbAAEAAgMBAQAAAAAAAAAAAAAAAQQCAwUGB//EAEMQAAICAQIDBQQFCQYGAwAAAAECABEDEiEEMUEFEyJRYTJCcYEjUpGhsQYUFTNicoKDwXOSk6Ky8CRDU2Oz0cLS4f/EABcBAQEBAQAAAAAAAAAAAAAAAAABAgP/xAAdEQEBAQEAAgMBAAAAAAAAAAAAAREhEjECQVEi/9oADAMBAAIRAxEAPwD7jERAREiBMgmQYBgTc15syoCzEALzJIAA8yTI4nKEUsxoAWT5Ac5x8jO55fSkE41O6YQb05MnQufL4hdgzEsizj7TL5AiYnI2LM2nGFU9Sp8V+QIBPPlvLh4vH1dR/Es4+DhFrQq9+ynxHJYwhvesUQzXfRmvYkS2OyAfbZd+YxomJf6t/mkXjpo18v8A8+2ZSn2f2biwau6QKXosRdsRyJJ5mW6lZSJMgSYCIiAiIgIiICIiAiIgIiICIiAiIgIiICIiAiIgQYkxA5vbAbQGRmXu2VjpokqNm2IINAlqrfSBJxcU6i2TWDR14jqUjz0E6h8Bq+MvEC5zCpwuq4za5WP0f1RzZ1PuqLFqdrIqrola+LztlK6UYhSpAZHRWyb6b1AEIgGsnzC1uKmb4NNYlJ1ZLfK42fTsGNjkzbKPIA17InUUSln7PVnORWyI5VVtWI2UkjwG0PtHmOsGrWJFRQqgALQAGwAGwAmy5Q4fiGVxjy1qN6GGy5AOYo+y46jqNx1C3qEIykwIgIiICIiAiIgIiICIiAiIgIiICIiAiIgIiICIiAiIgJBiYu0DDNmCgsxAVbJJ2AAlXs9SS2VgQclaQea4x7II6WbauY1V0mCDv2Dbd2hBXyyHo/7o6eZ35AE9BVqFZASDBMi/OEaOM4QZFokg2CpXZlYcmUnqPXY8jYJmnguIJtHoZFG5F045a1vp5jmp2N7E3TK/FcMMlUSpXdWFAg+Y/wDR2PWFWbk3KHD8UbGPLS5OhGyZK5lL67Elbsb8xubywjKJEEwJiY2YgTcmQBBMCYkAyYCIiAiIgIkRcCYiICIiAiIgIiICRcGKgCZzuIHeucZ9hAC9GtZa6Q+lCyOtqORIl8zhrx5TJkx6ayM7N4gxtQAqsiKC2QABbqgDzIMLHYyZlRbOwHTmfIAAczuNvWV17zJvfdKeQAVsnzJ2X4Ufj0lIuVIyOLI9lszpgxi+ehRZB57kaq2szJuOyPsmk3/0h3g+IyvpT7m+BkXG3ikONdQzuD0vS4ZhuBoqzy5LRlBX4weLxn9lkwKo/uszkelXLmDs1ydb5Oe1KTqrqDlO9WLpAg9JZPZqfWyfHvs9/brg1S4PtwXpyjQbIvktgb2Duh9N6sXVidlj5TiZuC1k43P0gFo55ugPJ9NWVJqxuNQIokzT2LxZRu4yWNJpbrw/s7bUbFVsOWwKAjPx3c2Bci6WWwa+0bgg9CDvY3Eqd5kw8w2RPrKNWQD9pffHqvi5bHczoDlAErKvw/GI96XDVzAIsfEcwfQzHJ2jiU6TkXV9UMC390bmZZ+Bx5P1mNHrlqVXr7RM8GBUFIgUeSgKPsELxo/SIPsplP8ALZP9emPz0jnjyf3VP4NLhEij5wKn6Tx+8WT1dHxD7WAEsYM6uLVgw81IYfdNkrZuAxubbGjHzKqT9tQcWQ0apTPZuPprHwy5k+4NDcAo5ZMo/m5G/wBRMHFy4uU/zBTuXyn+bkX/AEkQOzk+tl/x8/8A94Ti4Wi5S/RyHrkPxzZyPsLx+isHXDjJ8yik/aRC8b83EqvtOq/FgPxmzG4IsEEHkRvNWPgsa+zjQfBVH9Jqydm4juFCMfeS8TH+JKJ+EHF24E55XNj5EZV8jSZPWiKVj6HT8Zv4Xi1yAgHcVqU2rKT5qdx6HkelwizJkCIEEyROZ2p2gUZEQAsXw67ulxvkCXt1JJr4MfdInR3gZXJkSIGUREDEzTxHCY8gp0VwDYDANR8xfI+s3zEwK3D8DjU2FthsCxbIwHkGckgektFYuSINBIqHkrAqcdhLAMvt4zqXpZ5FSfIgkel30nL7W4cZkGbGDqA3G4YgXYIG+pTq2G/OvFpI7vPaUM30Ll/+W5GvyRuQf4HYN8jt4jCytXYvaXeLpY26i+niX6wra+V1tuCPCyk9UG55ntPg2wOMmMkKzAihehj0AvkfLa7K3uhTr9mccMo3ADitQB1Dfkyna1PQ0ORBAIIEWx0DI1QTJIlZTMSZVfjQDpQF25UOQPW2Owry5+k15kY75GIB93HqAv8AeHib7h6QuNvEcYi7E789Itmrz0jevXlNX5xkYWmOh+2SG+Okcx8WE3cLw6pegABjZA2F0B/SbMmSiB0P4+X+/KByeLfMEZjmIKo7jTjVR4RYBD6iRt0I/rONl/L3CxZcRAC7hnBOoVdogINepIrqJ3O2UARlbk9oBuf1gCfi3L1nM7G/IbhuGO+rJ9VcmkqACSNgPEd+u2wNXvJ1ueOdckdvcXxJH5tjzOtgatKY09SMhABG1UG+47et4Dh+I7tRmzeOtyioKN+ZBBI86F+U6SJW3lMjGM35b6jyv6A4nvGY8Y7KSSAxyLVm9whAPTYUPhLGLsTNVHKgb66DIjj1A10T+9qHmCNp3c2ULzNfdOJ2l2wxFYFOUsaAQFhsRZZgKTazvv6RkPK1u7S4bjAt4M6EjplxrZ+DrQHw07+YnG4PtjiS2nI4UqSDePGviFeGgxO9g8+RB5Gd/sxsxA14ytc9bJZJ3JpSQN72vlOb+VXZru2JsJAdnCOWLKNGl2U2u9gggbe+b9Cy/Vb8/bD4a1nA91sMncPvyGlyQTzG7DeH7Tw5GQZFfh8hHgZ9KkaiNhkUsm5rwsabyMudncAcRZ3cs+SgeQUVsOQ8RqhqO+w5DaOL7FxuCANOq7AAKNfPVjPha+RNXW1x1NjNcubH7Sd6PNCqv80YgfMNv5CYZOOd9sWNtR5tkVsaJ6m6Ln0Xn1I5zmji83BUMqHJgX3015Gxr5kbsVHkfZHvNOqe0F91cjHelGLICT5WwAHzIEGK7cKqZMSCywZ8zsd2akOPxV1JcUOQCECqnWEqcDw5ALPWvIbfckD6qg+QG3SzZrcy6BKlIqLkQjKIiAiIgIiICIiAmLoCKIu+fIzKIHKC92e5yANiyWELb0DYOJr5iuRPMbHcDVzeM4V+HbvFJ0CyG5lLqwxJAINbkkBqBJVhrbu8dw4yIyH3gel0fdb4ggH5SeDy95jVuWoAkc6JG4+INiF1U4LtdHFOQjC7BNXpHi0k1ddRQI6gTOny0TaoR7NlW9NfX+EVXW7oUe1fyfV1vHsQUOht8baGDBSOimqrdRdgXLvBNjZO9x8m5aj7JGxU/VoiivQgyLz6b2wLpAB5VpqhVcqr8PiOs1/nIRAzhgBQYkEhehY3vp9d/M9ZngxgnUNvh4QfUjqfWMzmiKDcr9VJ3sddr+MqMsmQCq8wp9C3n932ibUa+nOc/ggyM2P2qAIJPNdgpJ+sKKnn7Kk85Y76wHGwG7DbkR5jY+chjRxwGU4xR/Xb/wAsM/I9NSL9onQM83x/bCpxq42r6PFks3Xt6CAb291jfkp85PE/lShsYwWrTZo0AdunM3tQ6xrXjXoM3Eqg3NfjOcvGZsw+hQIp/wCZkBPzRAfF15kDrvNXZ3ZbOTl4jdj7OPYqg6A/Wbr5A+fM9oLKzyKGDsldjlLZmHvZKI89kFKu46CX6HKplc0cXxAxqWPIf7MHtX7R40YhQGp22RBzJINfgdzsKJ6SoeB4lwhbLjQodQARs3iph4m1LY8R2odN5t7JwF/+IcePIPCPqoaP2mgTy6bbGbeL4s33eLfIQN+a41Pvt/Rfe+FkRWzs7iDkQMwAILqwG41Y3KGj5EqSPSWyZp4XAMaqg5KOu5PmSepJsk+Zm6VlV7SyAYnJF2pFfWLeFV+ZIHzm7AhVQCb0gC/OhzlR/pcte7hILeuQjwj+FTq+LJ5GX6hUrJkAVJhCIiAiIgIiICIiAiIgIiIGJEo8GdDvjPInvF+DnxgedPZ/mCXxKfH4GamSteM+G7AIPtIa6Hz6EA71UCyx++ea7lHtfzVXfGadnRFpqv2ydRsUQVU853eF41cljcMtakYU6+Vjyv3hYNbEytxvDsr94gLBwA6AgNa7q63tqHIg8xXlRjU48v2JwbcQwyLxBxOF1EYQuJQGAPix0Vcg7W2rrysV3+F4vPifu85VlJrFkoYyzHkj9NRF0QACVrnU8x+SCNg4zMjs6qWyHErhkLYjTJ4DtsD8QdttxPV8ZmWq0jJizK+oXtY3qupYE7bez6yRv5+2zNaBCAdWNWNcycY0q67XZoqfUqJtGRQyC/CynTW6sGINj4V/nE5PY2fQ/dW7UWbEDue7oK6amb3WKtueTAC62sanW+HCnU3ixtptUXV4yTyGlvEqnnqVRyMrNjwXaSHiOLy5SbCMUQb+IY68R6MtDWem532nqPyO4cZT3ujwIB3Zu9V828uYvawbBs2AKWfs9V7/AIXDiCY8LJZAG4dVdAx5lEIybHb2R0na7C41ceFdIJB2oXakEgg9RVVXnt6SSddPlf549IpuZSgvamPUVDC7FgG/w/3cpv22NJfwhQTuzaRQJ947dL8pdccrsPkHnPLu/wCd5Ab+gQnWxpsbL0x4z7x2GptxRIBvlZw8ZkysTiQuvh8ZvHjNb3qPNQb9kHnLeLsosbzN3mwGgWmLb9j3vUE0aGwj2s4kcQ/ECsRKJ1yVuw/YUjfz1Hblz3Av8Nwy4xpUbXd8ySeZJO5J8zuZtVakgSoASvx2fQhIFk6Qo5AuxCqCfUkSzKXa6/RMfqFH/wANw4/CCNnBYO7ULdnmx+sx3dq8ybMszFZkISpiIgIiICIiAiIgIiICIiAiIgRIEykQOd2tw9ozgfSYgzYyNiCBdX5GgCOol1G1AEcjv8jvJcbfGV+zD9Di/s8f+kQrVxvZeHiaORAxT2Wsq6+el13HLejvOV2j2Uqsrd7nOs6RSo4BCMb0qA16Qw2u97BlzsRtL5lPJ8mXIP8AFfGwHoNCt/Ml3tEbI3VMmKv4m7s/5XMi7ZceWydn6WD4+MVXU6lXKBw51URdkXVMRRU3LXB8XxIZ2bEzMVGhxoyoWUsdI7oeEHVzYA+Z8vUAdJWfs7Ex1HEl+ehb+2rjF8t9uLwHZuRcmbiFXS2UqCmQ1rRVoEstlCCWo0ebbbgioewMpJ0L3Xr3gQkAUPYDa6obkA7Dccp6P9HKOTZF8qy5T9zEj7pI4VxyzOf3lxEfcoP3weTicL+SrV9NxLupq0RUwqTQG7Aa+m1ETs8P2ViQgjGCRyLXkYb3szWZlozD3sZ9NDp9+pvwjvcw54lI/Zykn7GQD74S21bCTK5Q/SAFd4j4wfrAFfm6EqvzqXAZUZVJBkXIWEZSl2vvhderjQPjkIQfeRLs5/HNeTCp9ksx89TIpZV+22v/ALcLHQELMbkrCMoiICIiAiIgIiICIiAiIgIiICYtMpBgaOLzBEZjyRWJ+Qua8VYsS6jtiQaj6Ku5+6a+1N1GP/rOqH92i2QfNFYfOT2p+r0/XbGp/dZgG/y6pFivixnH+bX7R1I/xfGcj/5sYlntbbDkPkjkfECwftEdpoSmpRbYyHAHMlDekfvC1/imPHOGw2DaucW45FGdbPw0kwq+JAMCTUrJEmIGIjT5TKIGspexoykML4f1Y1p9QkAqPJCdq/ZJryIAqdAiRUCth41GOkNTDmpBRwPPS1GvXlLAModqoCgJAtMmFrIGwXIpYjy8NzT2flLZ8rXaOFCfyzpY/NmI/hhcdNsoFb1ew9T5fGaeMwa0oGmFFT9VgbB9d+Y6ix1lbtXCMpTFZG7PY93QKVh6h2Q/KWuCz94gJFMLDDoGU0wHpYMDDs/i9YII0uh0uvOm9D1U8weoIl2c/Cv0+Q+ScOvzDZWP3OPtl4GEZREQEREBERAREQEREBERAREQEiBECh2mK7t/qZcW3n3l4fu7y/lHE+LNiX6veZPmAEUH494T/DJ7U/Vn97HX72tdP31C/r/hjH3ua/A/ZI0uVOYmLVhy4B7neYx6KV1Y6+Cso/hnVMo4ds+T9zAfnqyj8APslSLPC5daq31lU/aAf6zbcpdl7YlH1LT/AA2Kf0ltIGcREIREQEgyZBgYZcQYEMAQQQQRYIOxBB5ipUwIBkah4Ux4lFbAEFyQB8NH3S4w/rKXC5QBlyHlrc/LGO7P+gn5wsZcL48mR+gIRfgllj6eJmU/2cjF4Mzr0yDvB+8tI/yruz8zM+zE040B9oi2/fPic/NiZhxW2bGfMZV+0K3/AMJA4L9Zm/tF/wDDj/8AcuylwP6zN/aL/wCHFLolSpEmBEBERAREQEREBERAREQEREBMbkmV+L4kY1ZiCQvQbkk7BVHUkkADzIgV+OOt0xAXbB2/dx0wPp4+7+VycR/4h/7Lh/vfNMeHxsivkYXlcXpBFAKDoxhvIWd/NmOw2GPZGBj9M2TX3qYtPg7ulGp1sXzt28tgu12TGnRYzmcNxACNxDWRl06KBYnHyxgAbktZaudvUz7ayUgBVirMBkCI+U6ACzDSoJIbTp/imnieJ79e6xo5LVblHxKlGw1uBbCrAFm6uhvKkWOy3tXIB0tkYoCrIaNFtmAPt65fhZlCEREBERAi4IgmQTAq8bxOhfCLd/CgPViNr/ZFEk+QMr8bhCcOcY3sJjJ6nvGCMx9TqJmfD+PI2Tov0afjkPzYKtf9uacuFsuZl7xhjQYTpAUqzaixBJFhhpT+FvM2CunjUCVOLN5cI66sh/hGMgn7WX7ZbLVvKXBjWe+PIisY66CQS3xYhTXkq9bgicO2dx5phYfG3Vq+QSXTynL4HI+bImY49C929HUHJGQ42XYDYgIbHQnYnedaCiyZAkwhERAREQEREBERAREQERECNMp9pcOzqNBpkfG4B2U6GBKnY7GudbGj0l2YwObl4fNlXS7Iit7SpqdivUDIaqxsTp5E1R3nRVakgSRCoEjlMoEIASZEmAiIgIiIEFZEymMDn/ojHZo5QGLMQubOotiWagG2sknbzlnhuFXGCEFWbNksxPKyxJJOw3Jm8mSIXVPtbCz4nVK1MrAA8j5qT0BG19Lmn88ysKXh3VjyORsGi/M6HY18BOi01oYxNYcDw3dIEG9WSdgSxJZmNdSxJ+csAzEHeZQJiIgIiI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8524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eg;base64,/9j/4AAQSkZJRgABAQAAAQABAAD/2wCEAAkGBxMQEhUSEhIVFRUQFhAXFRgVFRIQFRcVFRUXFhUXGBYYHighGBolGxcVITEhJSkrLi4vFyAzODMtNyktLisBCgoKDg0OGBAQGC0dHR0tLS0tLS0tLS0tLS0tLS0tLS0tLS0tLi0tLS0tLS0tLS0tLS0tLS0tLS0tLS0tKy0tLf/AABEIALsBDgMBIgACEQEDEQH/xAAbAAEAAgMBAQAAAAAAAAAAAAAAAQQCAwUGB//EAEMQAAICAQIDBQQFCQYGAwAAAAECABEDEiEEMUEFEyJRYTJCcYEjUpGhsQYUFTNicoKDwXOSk6Ky8CRDU2Oz0cLS4f/EABcBAQEBAQAAAAAAAAAAAAAAAAABAgP/xAAdEQEBAQEAAgMBAAAAAAAAAAAAAREhEjECQVEi/9oADAMBAAIRAxEAPwD7jERAREiBMgmQYBgTc15syoCzEALzJIAA8yTI4nKEUsxoAWT5Ac5x8jO55fSkE41O6YQb05MnQufL4hdgzEsizj7TL5AiYnI2LM2nGFU9Sp8V+QIBPPlvLh4vH1dR/Es4+DhFrQq9+ynxHJYwhvesUQzXfRmvYkS2OyAfbZd+YxomJf6t/mkXjpo18v8A8+2ZSn2f2biwau6QKXosRdsRyJJ5mW6lZSJMgSYCIiAiIgIiICIiAiIgIiICIiAiIgIiICIiAiIgQYkxA5vbAbQGRmXu2VjpokqNm2IINAlqrfSBJxcU6i2TWDR14jqUjz0E6h8Bq+MvEC5zCpwuq4za5WP0f1RzZ1PuqLFqdrIqrola+LztlK6UYhSpAZHRWyb6b1AEIgGsnzC1uKmb4NNYlJ1ZLfK42fTsGNjkzbKPIA17InUUSln7PVnORWyI5VVtWI2UkjwG0PtHmOsGrWJFRQqgALQAGwAGwAmy5Q4fiGVxjy1qN6GGy5AOYo+y46jqNx1C3qEIykwIgIiICIiAiIgIiICIiAiIgIiICIiAiIgIiICIiAiIgJBiYu0DDNmCgsxAVbJJ2AAlXs9SS2VgQclaQea4x7II6WbauY1V0mCDv2Dbd2hBXyyHo/7o6eZ35AE9BVqFZASDBMi/OEaOM4QZFokg2CpXZlYcmUnqPXY8jYJmnguIJtHoZFG5F045a1vp5jmp2N7E3TK/FcMMlUSpXdWFAg+Y/wDR2PWFWbk3KHD8UbGPLS5OhGyZK5lL67Elbsb8xubywjKJEEwJiY2YgTcmQBBMCYkAyYCIiAiIgIkRcCYiICIiAiIgIiICRcGKgCZzuIHeucZ9hAC9GtZa6Q+lCyOtqORIl8zhrx5TJkx6ayM7N4gxtQAqsiKC2QABbqgDzIMLHYyZlRbOwHTmfIAAczuNvWV17zJvfdKeQAVsnzJ2X4Ufj0lIuVIyOLI9lszpgxi+ehRZB57kaq2szJuOyPsmk3/0h3g+IyvpT7m+BkXG3ikONdQzuD0vS4ZhuBoqzy5LRlBX4weLxn9lkwKo/uszkelXLmDs1ydb5Oe1KTqrqDlO9WLpAg9JZPZqfWyfHvs9/brg1S4PtwXpyjQbIvktgb2Duh9N6sXVidlj5TiZuC1k43P0gFo55ugPJ9NWVJqxuNQIokzT2LxZRu4yWNJpbrw/s7bUbFVsOWwKAjPx3c2Bci6WWwa+0bgg9CDvY3Eqd5kw8w2RPrKNWQD9pffHqvi5bHczoDlAErKvw/GI96XDVzAIsfEcwfQzHJ2jiU6TkXV9UMC390bmZZ+Bx5P1mNHrlqVXr7RM8GBUFIgUeSgKPsELxo/SIPsplP8ALZP9emPz0jnjyf3VP4NLhEij5wKn6Tx+8WT1dHxD7WAEsYM6uLVgw81IYfdNkrZuAxubbGjHzKqT9tQcWQ0apTPZuPprHwy5k+4NDcAo5ZMo/m5G/wBRMHFy4uU/zBTuXyn+bkX/AEkQOzk+tl/x8/8A94Ti4Wi5S/RyHrkPxzZyPsLx+isHXDjJ8yik/aRC8b83EqvtOq/FgPxmzG4IsEEHkRvNWPgsa+zjQfBVH9Jqydm4juFCMfeS8TH+JKJ+EHF24E55XNj5EZV8jSZPWiKVj6HT8Zv4Xi1yAgHcVqU2rKT5qdx6HkelwizJkCIEEyROZ2p2gUZEQAsXw67ulxvkCXt1JJr4MfdInR3gZXJkSIGUREDEzTxHCY8gp0VwDYDANR8xfI+s3zEwK3D8DjU2FthsCxbIwHkGckgektFYuSINBIqHkrAqcdhLAMvt4zqXpZ5FSfIgkel30nL7W4cZkGbGDqA3G4YgXYIG+pTq2G/OvFpI7vPaUM30Ll/+W5GvyRuQf4HYN8jt4jCytXYvaXeLpY26i+niX6wra+V1tuCPCyk9UG55ntPg2wOMmMkKzAihehj0AvkfLa7K3uhTr9mccMo3ADitQB1Dfkyna1PQ0ORBAIIEWx0DI1QTJIlZTMSZVfjQDpQF25UOQPW2Owry5+k15kY75GIB93HqAv8AeHib7h6QuNvEcYi7E789Itmrz0jevXlNX5xkYWmOh+2SG+Okcx8WE3cLw6pegABjZA2F0B/SbMmSiB0P4+X+/KByeLfMEZjmIKo7jTjVR4RYBD6iRt0I/rONl/L3CxZcRAC7hnBOoVdogINepIrqJ3O2UARlbk9oBuf1gCfi3L1nM7G/IbhuGO+rJ9VcmkqACSNgPEd+u2wNXvJ1ueOdckdvcXxJH5tjzOtgatKY09SMhABG1UG+47et4Dh+I7tRmzeOtyioKN+ZBBI86F+U6SJW3lMjGM35b6jyv6A4nvGY8Y7KSSAxyLVm9whAPTYUPhLGLsTNVHKgb66DIjj1A10T+9qHmCNp3c2ULzNfdOJ2l2wxFYFOUsaAQFhsRZZgKTazvv6RkPK1u7S4bjAt4M6EjplxrZ+DrQHw07+YnG4PtjiS2nI4UqSDePGviFeGgxO9g8+RB5Gd/sxsxA14ytc9bJZJ3JpSQN72vlOb+VXZru2JsJAdnCOWLKNGl2U2u9gggbe+b9Cy/Vb8/bD4a1nA91sMncPvyGlyQTzG7DeH7Tw5GQZFfh8hHgZ9KkaiNhkUsm5rwsabyMudncAcRZ3cs+SgeQUVsOQ8RqhqO+w5DaOL7FxuCANOq7AAKNfPVjPha+RNXW1x1NjNcubH7Sd6PNCqv80YgfMNv5CYZOOd9sWNtR5tkVsaJ6m6Ln0Xn1I5zmji83BUMqHJgX3015Gxr5kbsVHkfZHvNOqe0F91cjHelGLICT5WwAHzIEGK7cKqZMSCywZ8zsd2akOPxV1JcUOQCECqnWEqcDw5ALPWvIbfckD6qg+QG3SzZrcy6BKlIqLkQjKIiAiIgIiICIiAmLoCKIu+fIzKIHKC92e5yANiyWELb0DYOJr5iuRPMbHcDVzeM4V+HbvFJ0CyG5lLqwxJAINbkkBqBJVhrbu8dw4yIyH3gel0fdb4ggH5SeDy95jVuWoAkc6JG4+INiF1U4LtdHFOQjC7BNXpHi0k1ddRQI6gTOny0TaoR7NlW9NfX+EVXW7oUe1fyfV1vHsQUOht8baGDBSOimqrdRdgXLvBNjZO9x8m5aj7JGxU/VoiivQgyLz6b2wLpAB5VpqhVcqr8PiOs1/nIRAzhgBQYkEhehY3vp9d/M9ZngxgnUNvh4QfUjqfWMzmiKDcr9VJ3sddr+MqMsmQCq8wp9C3n932ibUa+nOc/ggyM2P2qAIJPNdgpJ+sKKnn7Kk85Y76wHGwG7DbkR5jY+chjRxwGU4xR/Xb/wAsM/I9NSL9onQM83x/bCpxq42r6PFks3Xt6CAb291jfkp85PE/lShsYwWrTZo0AdunM3tQ6xrXjXoM3Eqg3NfjOcvGZsw+hQIp/wCZkBPzRAfF15kDrvNXZ3ZbOTl4jdj7OPYqg6A/Wbr5A+fM9oLKzyKGDsldjlLZmHvZKI89kFKu46CX6HKplc0cXxAxqWPIf7MHtX7R40YhQGp22RBzJINfgdzsKJ6SoeB4lwhbLjQodQARs3iph4m1LY8R2odN5t7JwF/+IcePIPCPqoaP2mgTy6bbGbeL4s33eLfIQN+a41Pvt/Rfe+FkRWzs7iDkQMwAILqwG41Y3KGj5EqSPSWyZp4XAMaqg5KOu5PmSepJsk+Zm6VlV7SyAYnJF2pFfWLeFV+ZIHzm7AhVQCb0gC/OhzlR/pcte7hILeuQjwj+FTq+LJ5GX6hUrJkAVJhCIiAiIgIiICIiAiIgIiIGJEo8GdDvjPInvF+DnxgedPZ/mCXxKfH4GamSteM+G7AIPtIa6Hz6EA71UCyx++ea7lHtfzVXfGadnRFpqv2ydRsUQVU853eF41cljcMtakYU6+Vjyv3hYNbEytxvDsr94gLBwA6AgNa7q63tqHIg8xXlRjU48v2JwbcQwyLxBxOF1EYQuJQGAPix0Vcg7W2rrysV3+F4vPifu85VlJrFkoYyzHkj9NRF0QACVrnU8x+SCNg4zMjs6qWyHErhkLYjTJ4DtsD8QdttxPV8ZmWq0jJizK+oXtY3qupYE7bez6yRv5+2zNaBCAdWNWNcycY0q67XZoqfUqJtGRQyC/CynTW6sGINj4V/nE5PY2fQ/dW7UWbEDue7oK6amb3WKtueTAC62sanW+HCnU3ixtptUXV4yTyGlvEqnnqVRyMrNjwXaSHiOLy5SbCMUQb+IY68R6MtDWem532nqPyO4cZT3ujwIB3Zu9V828uYvawbBs2AKWfs9V7/AIXDiCY8LJZAG4dVdAx5lEIybHb2R0na7C41ceFdIJB2oXakEgg9RVVXnt6SSddPlf549IpuZSgvamPUVDC7FgG/w/3cpv22NJfwhQTuzaRQJ947dL8pdccrsPkHnPLu/wCd5Ab+gQnWxpsbL0x4z7x2GptxRIBvlZw8ZkysTiQuvh8ZvHjNb3qPNQb9kHnLeLsosbzN3mwGgWmLb9j3vUE0aGwj2s4kcQ/ECsRKJ1yVuw/YUjfz1Hblz3Av8Nwy4xpUbXd8ySeZJO5J8zuZtVakgSoASvx2fQhIFk6Qo5AuxCqCfUkSzKXa6/RMfqFH/wANw4/CCNnBYO7ULdnmx+sx3dq8ybMszFZkISpiIgIiICIiAiIgIiICIiAiIgRIEykQOd2tw9ozgfSYgzYyNiCBdX5GgCOol1G1AEcjv8jvJcbfGV+zD9Di/s8f+kQrVxvZeHiaORAxT2Wsq6+el13HLejvOV2j2Uqsrd7nOs6RSo4BCMb0qA16Qw2u97BlzsRtL5lPJ8mXIP8AFfGwHoNCt/Ml3tEbI3VMmKv4m7s/5XMi7ZceWydn6WD4+MVXU6lXKBw51URdkXVMRRU3LXB8XxIZ2bEzMVGhxoyoWUsdI7oeEHVzYA+Z8vUAdJWfs7Ex1HEl+ehb+2rjF8t9uLwHZuRcmbiFXS2UqCmQ1rRVoEstlCCWo0ebbbgioewMpJ0L3Xr3gQkAUPYDa6obkA7Dccp6P9HKOTZF8qy5T9zEj7pI4VxyzOf3lxEfcoP3weTicL+SrV9NxLupq0RUwqTQG7Aa+m1ETs8P2ViQgjGCRyLXkYb3szWZlozD3sZ9NDp9+pvwjvcw54lI/Zykn7GQD74S21bCTK5Q/SAFd4j4wfrAFfm6EqvzqXAZUZVJBkXIWEZSl2vvhderjQPjkIQfeRLs5/HNeTCp9ksx89TIpZV+22v/ALcLHQELMbkrCMoiICIiAiIgIiICIiAiIgIiICYtMpBgaOLzBEZjyRWJ+Qua8VYsS6jtiQaj6Ku5+6a+1N1GP/rOqH92i2QfNFYfOT2p+r0/XbGp/dZgG/y6pFivixnH+bX7R1I/xfGcj/5sYlntbbDkPkjkfECwftEdpoSmpRbYyHAHMlDekfvC1/imPHOGw2DaucW45FGdbPw0kwq+JAMCTUrJEmIGIjT5TKIGspexoykML4f1Y1p9QkAqPJCdq/ZJryIAqdAiRUCth41GOkNTDmpBRwPPS1GvXlLAModqoCgJAtMmFrIGwXIpYjy8NzT2flLZ8rXaOFCfyzpY/NmI/hhcdNsoFb1ew9T5fGaeMwa0oGmFFT9VgbB9d+Y6ix1lbtXCMpTFZG7PY93QKVh6h2Q/KWuCz94gJFMLDDoGU0wHpYMDDs/i9YII0uh0uvOm9D1U8weoIl2c/Cv0+Q+ScOvzDZWP3OPtl4GEZREQEREBERAREQEREBERAREQEiBECh2mK7t/qZcW3n3l4fu7y/lHE+LNiX6veZPmAEUH494T/DJ7U/Vn97HX72tdP31C/r/hjH3ua/A/ZI0uVOYmLVhy4B7neYx6KV1Y6+Cso/hnVMo4ds+T9zAfnqyj8APslSLPC5daq31lU/aAf6zbcpdl7YlH1LT/AA2Kf0ltIGcREIREQEgyZBgYZcQYEMAQQQQRYIOxBB5ipUwIBkah4Ux4lFbAEFyQB8NH3S4w/rKXC5QBlyHlrc/LGO7P+gn5wsZcL48mR+gIRfgllj6eJmU/2cjF4Mzr0yDvB+8tI/yruz8zM+zE040B9oi2/fPic/NiZhxW2bGfMZV+0K3/AMJA4L9Zm/tF/wDDj/8AcuylwP6zN/aL/wCHFLolSpEmBEBERAREQEREBERAREQEREBMbkmV+L4kY1ZiCQvQbkk7BVHUkkADzIgV+OOt0xAXbB2/dx0wPp4+7+VycR/4h/7Lh/vfNMeHxsivkYXlcXpBFAKDoxhvIWd/NmOw2GPZGBj9M2TX3qYtPg7ulGp1sXzt28tgu12TGnRYzmcNxACNxDWRl06KBYnHyxgAbktZaudvUz7ayUgBVirMBkCI+U6ACzDSoJIbTp/imnieJ79e6xo5LVblHxKlGw1uBbCrAFm6uhvKkWOy3tXIB0tkYoCrIaNFtmAPt65fhZlCEREBERAi4IgmQTAq8bxOhfCLd/CgPViNr/ZFEk+QMr8bhCcOcY3sJjJ6nvGCMx9TqJmfD+PI2Tov0afjkPzYKtf9uacuFsuZl7xhjQYTpAUqzaixBJFhhpT+FvM2CunjUCVOLN5cI66sh/hGMgn7WX7ZbLVvKXBjWe+PIisY66CQS3xYhTXkq9bgicO2dx5phYfG3Vq+QSXTynL4HI+bImY49C929HUHJGQ42XYDYgIbHQnYnedaCiyZAkwhERAREQEREBERAREQERECNMp9pcOzqNBpkfG4B2U6GBKnY7GudbGj0l2YwObl4fNlXS7Iit7SpqdivUDIaqxsTp5E1R3nRVakgSRCoEjlMoEIASZEmAiIgIiIEFZEymMDn/ojHZo5QGLMQubOotiWagG2sknbzlnhuFXGCEFWbNksxPKyxJJOw3Jm8mSIXVPtbCz4nVK1MrAA8j5qT0BG19Lmn88ysKXh3VjyORsGi/M6HY18BOi01oYxNYcDw3dIEG9WSdgSxJZmNdSxJ+csAzEHeZQJiIgIiI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6375" y="-7000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eg;base64,/9j/4AAQSkZJRgABAQAAAQABAAD/2wCEAAkGBxMQEhUSEhIVFRUQFhAXFRgVFRIQFRcVFRUXFhUXGBYYHighGBolGxcVITEhJSkrLi4vFyAzODMtNyktLisBCgoKDg0OGBAQGC0dHR0tLS0tLS0tLS0tLS0tLS0tLS0tLS0tLi0tLS0tLS0tLS0tLS0tLS0tLS0tLS0tKy0tLf/AABEIALsBDgMBIgACEQEDEQH/xAAbAAEAAgMBAQAAAAAAAAAAAAAAAQQCAwUGB//EAEMQAAICAQIDBQQFCQYGAwAAAAECABEDEiEEMUEFEyJRYTJCcYEjUpGhsQYUFTNicoKDwXOSk6Ky8CRDU2Oz0cLS4f/EABcBAQEBAQAAAAAAAAAAAAAAAAABAgP/xAAdEQEBAQEAAgMBAAAAAAAAAAAAAREhEjECQVEi/9oADAMBAAIRAxEAPwD7jERAREiBMgmQYBgTc15syoCzEALzJIAA8yTI4nKEUsxoAWT5Ac5x8jO55fSkE41O6YQb05MnQufL4hdgzEsizj7TL5AiYnI2LM2nGFU9Sp8V+QIBPPlvLh4vH1dR/Es4+DhFrQq9+ynxHJYwhvesUQzXfRmvYkS2OyAfbZd+YxomJf6t/mkXjpo18v8A8+2ZSn2f2biwau6QKXosRdsRyJJ5mW6lZSJMgSYCIiAiIgIiICIiAiIgIiICIiAiIgIiICIiAiIgQYkxA5vbAbQGRmXu2VjpokqNm2IINAlqrfSBJxcU6i2TWDR14jqUjz0E6h8Bq+MvEC5zCpwuq4za5WP0f1RzZ1PuqLFqdrIqrola+LztlK6UYhSpAZHRWyb6b1AEIgGsnzC1uKmb4NNYlJ1ZLfK42fTsGNjkzbKPIA17InUUSln7PVnORWyI5VVtWI2UkjwG0PtHmOsGrWJFRQqgALQAGwAGwAmy5Q4fiGVxjy1qN6GGy5AOYo+y46jqNx1C3qEIykwIgIiICIiAiIgIiICIiAiIgIiICIiAiIgIiICIiAiIgJBiYu0DDNmCgsxAVbJJ2AAlXs9SS2VgQclaQea4x7II6WbauY1V0mCDv2Dbd2hBXyyHo/7o6eZ35AE9BVqFZASDBMi/OEaOM4QZFokg2CpXZlYcmUnqPXY8jYJmnguIJtHoZFG5F045a1vp5jmp2N7E3TK/FcMMlUSpXdWFAg+Y/wDR2PWFWbk3KHD8UbGPLS5OhGyZK5lL67Elbsb8xubywjKJEEwJiY2YgTcmQBBMCYkAyYCIiAiIgIkRcCYiICIiAiIgIiICRcGKgCZzuIHeucZ9hAC9GtZa6Q+lCyOtqORIl8zhrx5TJkx6ayM7N4gxtQAqsiKC2QABbqgDzIMLHYyZlRbOwHTmfIAAczuNvWV17zJvfdKeQAVsnzJ2X4Ufj0lIuVIyOLI9lszpgxi+ehRZB57kaq2szJuOyPsmk3/0h3g+IyvpT7m+BkXG3ikONdQzuD0vS4ZhuBoqzy5LRlBX4weLxn9lkwKo/uszkelXLmDs1ydb5Oe1KTqrqDlO9WLpAg9JZPZqfWyfHvs9/brg1S4PtwXpyjQbIvktgb2Duh9N6sXVidlj5TiZuC1k43P0gFo55ugPJ9NWVJqxuNQIokzT2LxZRu4yWNJpbrw/s7bUbFVsOWwKAjPx3c2Bci6WWwa+0bgg9CDvY3Eqd5kw8w2RPrKNWQD9pffHqvi5bHczoDlAErKvw/GI96XDVzAIsfEcwfQzHJ2jiU6TkXV9UMC390bmZZ+Bx5P1mNHrlqVXr7RM8GBUFIgUeSgKPsELxo/SIPsplP8ALZP9emPz0jnjyf3VP4NLhEij5wKn6Tx+8WT1dHxD7WAEsYM6uLVgw81IYfdNkrZuAxubbGjHzKqT9tQcWQ0apTPZuPprHwy5k+4NDcAo5ZMo/m5G/wBRMHFy4uU/zBTuXyn+bkX/AEkQOzk+tl/x8/8A94Ti4Wi5S/RyHrkPxzZyPsLx+isHXDjJ8yik/aRC8b83EqvtOq/FgPxmzG4IsEEHkRvNWPgsa+zjQfBVH9Jqydm4juFCMfeS8TH+JKJ+EHF24E55XNj5EZV8jSZPWiKVj6HT8Zv4Xi1yAgHcVqU2rKT5qdx6HkelwizJkCIEEyROZ2p2gUZEQAsXw67ulxvkCXt1JJr4MfdInR3gZXJkSIGUREDEzTxHCY8gp0VwDYDANR8xfI+s3zEwK3D8DjU2FthsCxbIwHkGckgektFYuSINBIqHkrAqcdhLAMvt4zqXpZ5FSfIgkel30nL7W4cZkGbGDqA3G4YgXYIG+pTq2G/OvFpI7vPaUM30Ll/+W5GvyRuQf4HYN8jt4jCytXYvaXeLpY26i+niX6wra+V1tuCPCyk9UG55ntPg2wOMmMkKzAihehj0AvkfLa7K3uhTr9mccMo3ADitQB1Dfkyna1PQ0ORBAIIEWx0DI1QTJIlZTMSZVfjQDpQF25UOQPW2Owry5+k15kY75GIB93HqAv8AeHib7h6QuNvEcYi7E789Itmrz0jevXlNX5xkYWmOh+2SG+Okcx8WE3cLw6pegABjZA2F0B/SbMmSiB0P4+X+/KByeLfMEZjmIKo7jTjVR4RYBD6iRt0I/rONl/L3CxZcRAC7hnBOoVdogINepIrqJ3O2UARlbk9oBuf1gCfi3L1nM7G/IbhuGO+rJ9VcmkqACSNgPEd+u2wNXvJ1ueOdckdvcXxJH5tjzOtgatKY09SMhABG1UG+47et4Dh+I7tRmzeOtyioKN+ZBBI86F+U6SJW3lMjGM35b6jyv6A4nvGY8Y7KSSAxyLVm9whAPTYUPhLGLsTNVHKgb66DIjj1A10T+9qHmCNp3c2ULzNfdOJ2l2wxFYFOUsaAQFhsRZZgKTazvv6RkPK1u7S4bjAt4M6EjplxrZ+DrQHw07+YnG4PtjiS2nI4UqSDePGviFeGgxO9g8+RB5Gd/sxsxA14ytc9bJZJ3JpSQN72vlOb+VXZru2JsJAdnCOWLKNGl2U2u9gggbe+b9Cy/Vb8/bD4a1nA91sMncPvyGlyQTzG7DeH7Tw5GQZFfh8hHgZ9KkaiNhkUsm5rwsabyMudncAcRZ3cs+SgeQUVsOQ8RqhqO+w5DaOL7FxuCANOq7AAKNfPVjPha+RNXW1x1NjNcubH7Sd6PNCqv80YgfMNv5CYZOOd9sWNtR5tkVsaJ6m6Ln0Xn1I5zmji83BUMqHJgX3015Gxr5kbsVHkfZHvNOqe0F91cjHelGLICT5WwAHzIEGK7cKqZMSCywZ8zsd2akOPxV1JcUOQCECqnWEqcDw5ALPWvIbfckD6qg+QG3SzZrcy6BKlIqLkQjKIiAiIgIiICIiAmLoCKIu+fIzKIHKC92e5yANiyWELb0DYOJr5iuRPMbHcDVzeM4V+HbvFJ0CyG5lLqwxJAINbkkBqBJVhrbu8dw4yIyH3gel0fdb4ggH5SeDy95jVuWoAkc6JG4+INiF1U4LtdHFOQjC7BNXpHi0k1ddRQI6gTOny0TaoR7NlW9NfX+EVXW7oUe1fyfV1vHsQUOht8baGDBSOimqrdRdgXLvBNjZO9x8m5aj7JGxU/VoiivQgyLz6b2wLpAB5VpqhVcqr8PiOs1/nIRAzhgBQYkEhehY3vp9d/M9ZngxgnUNvh4QfUjqfWMzmiKDcr9VJ3sddr+MqMsmQCq8wp9C3n932ibUa+nOc/ggyM2P2qAIJPNdgpJ+sKKnn7Kk85Y76wHGwG7DbkR5jY+chjRxwGU4xR/Xb/wAsM/I9NSL9onQM83x/bCpxq42r6PFks3Xt6CAb291jfkp85PE/lShsYwWrTZo0AdunM3tQ6xrXjXoM3Eqg3NfjOcvGZsw+hQIp/wCZkBPzRAfF15kDrvNXZ3ZbOTl4jdj7OPYqg6A/Wbr5A+fM9oLKzyKGDsldjlLZmHvZKI89kFKu46CX6HKplc0cXxAxqWPIf7MHtX7R40YhQGp22RBzJINfgdzsKJ6SoeB4lwhbLjQodQARs3iph4m1LY8R2odN5t7JwF/+IcePIPCPqoaP2mgTy6bbGbeL4s33eLfIQN+a41Pvt/Rfe+FkRWzs7iDkQMwAILqwG41Y3KGj5EqSPSWyZp4XAMaqg5KOu5PmSepJsk+Zm6VlV7SyAYnJF2pFfWLeFV+ZIHzm7AhVQCb0gC/OhzlR/pcte7hILeuQjwj+FTq+LJ5GX6hUrJkAVJhCIiAiIgIiICIiAiIgIiIGJEo8GdDvjPInvF+DnxgedPZ/mCXxKfH4GamSteM+G7AIPtIa6Hz6EA71UCyx++ea7lHtfzVXfGadnRFpqv2ydRsUQVU853eF41cljcMtakYU6+Vjyv3hYNbEytxvDsr94gLBwA6AgNa7q63tqHIg8xXlRjU48v2JwbcQwyLxBxOF1EYQuJQGAPix0Vcg7W2rrysV3+F4vPifu85VlJrFkoYyzHkj9NRF0QACVrnU8x+SCNg4zMjs6qWyHErhkLYjTJ4DtsD8QdttxPV8ZmWq0jJizK+oXtY3qupYE7bez6yRv5+2zNaBCAdWNWNcycY0q67XZoqfUqJtGRQyC/CynTW6sGINj4V/nE5PY2fQ/dW7UWbEDue7oK6amb3WKtueTAC62sanW+HCnU3ixtptUXV4yTyGlvEqnnqVRyMrNjwXaSHiOLy5SbCMUQb+IY68R6MtDWem532nqPyO4cZT3ujwIB3Zu9V828uYvawbBs2AKWfs9V7/AIXDiCY8LJZAG4dVdAx5lEIybHb2R0na7C41ceFdIJB2oXakEgg9RVVXnt6SSddPlf549IpuZSgvamPUVDC7FgG/w/3cpv22NJfwhQTuzaRQJ947dL8pdccrsPkHnPLu/wCd5Ab+gQnWxpsbL0x4z7x2GptxRIBvlZw8ZkysTiQuvh8ZvHjNb3qPNQb9kHnLeLsosbzN3mwGgWmLb9j3vUE0aGwj2s4kcQ/ECsRKJ1yVuw/YUjfz1Hblz3Av8Nwy4xpUbXd8ySeZJO5J8zuZtVakgSoASvx2fQhIFk6Qo5AuxCqCfUkSzKXa6/RMfqFH/wANw4/CCNnBYO7ULdnmx+sx3dq8ybMszFZkISpiIgIiICIiAiIgIiICIiAiIgRIEykQOd2tw9ozgfSYgzYyNiCBdX5GgCOol1G1AEcjv8jvJcbfGV+zD9Di/s8f+kQrVxvZeHiaORAxT2Wsq6+el13HLejvOV2j2Uqsrd7nOs6RSo4BCMb0qA16Qw2u97BlzsRtL5lPJ8mXIP8AFfGwHoNCt/Ml3tEbI3VMmKv4m7s/5XMi7ZceWydn6WD4+MVXU6lXKBw51URdkXVMRRU3LXB8XxIZ2bEzMVGhxoyoWUsdI7oeEHVzYA+Z8vUAdJWfs7Ex1HEl+ehb+2rjF8t9uLwHZuRcmbiFXS2UqCmQ1rRVoEstlCCWo0ebbbgioewMpJ0L3Xr3gQkAUPYDa6obkA7Dccp6P9HKOTZF8qy5T9zEj7pI4VxyzOf3lxEfcoP3weTicL+SrV9NxLupq0RUwqTQG7Aa+m1ETs8P2ViQgjGCRyLXkYb3szWZlozD3sZ9NDp9+pvwjvcw54lI/Zykn7GQD74S21bCTK5Q/SAFd4j4wfrAFfm6EqvzqXAZUZVJBkXIWEZSl2vvhderjQPjkIQfeRLs5/HNeTCp9ksx89TIpZV+22v/ALcLHQELMbkrCMoiICIiAiIgIiICIiAiIgIiICYtMpBgaOLzBEZjyRWJ+Qua8VYsS6jtiQaj6Ku5+6a+1N1GP/rOqH92i2QfNFYfOT2p+r0/XbGp/dZgG/y6pFivixnH+bX7R1I/xfGcj/5sYlntbbDkPkjkfECwftEdpoSmpRbYyHAHMlDekfvC1/imPHOGw2DaucW45FGdbPw0kwq+JAMCTUrJEmIGIjT5TKIGspexoykML4f1Y1p9QkAqPJCdq/ZJryIAqdAiRUCth41GOkNTDmpBRwPPS1GvXlLAModqoCgJAtMmFrIGwXIpYjy8NzT2flLZ8rXaOFCfyzpY/NmI/hhcdNsoFb1ew9T5fGaeMwa0oGmFFT9VgbB9d+Y6ix1lbtXCMpTFZG7PY93QKVh6h2Q/KWuCz94gJFMLDDoGU0wHpYMDDs/i9YII0uh0uvOm9D1U8weoIl2c/Cv0+Q+ScOvzDZWP3OPtl4GEZREQEREBERAREQEREBERAREQEiBECh2mK7t/qZcW3n3l4fu7y/lHE+LNiX6veZPmAEUH494T/DJ7U/Vn97HX72tdP31C/r/hjH3ua/A/ZI0uVOYmLVhy4B7neYx6KV1Y6+Cso/hnVMo4ds+T9zAfnqyj8APslSLPC5daq31lU/aAf6zbcpdl7YlH1LT/AA2Kf0ltIGcREIREQEgyZBgYZcQYEMAQQQQRYIOxBB5ipUwIBkah4Ux4lFbAEFyQB8NH3S4w/rKXC5QBlyHlrc/LGO7P+gn5wsZcL48mR+gIRfgllj6eJmU/2cjF4Mzr0yDvB+8tI/yruz8zM+zE040B9oi2/fPic/NiZhxW2bGfMZV+0K3/AMJA4L9Zm/tF/wDDj/8AcuylwP6zN/aL/wCHFLolSpEmBEBERAREQEREBERAREQEREBMbkmV+L4kY1ZiCQvQbkk7BVHUkkADzIgV+OOt0xAXbB2/dx0wPp4+7+VycR/4h/7Lh/vfNMeHxsivkYXlcXpBFAKDoxhvIWd/NmOw2GPZGBj9M2TX3qYtPg7ulGp1sXzt28tgu12TGnRYzmcNxACNxDWRl06KBYnHyxgAbktZaudvUz7ayUgBVirMBkCI+U6ACzDSoJIbTp/imnieJ79e6xo5LVblHxKlGw1uBbCrAFm6uhvKkWOy3tXIB0tkYoCrIaNFtmAPt65fhZlCEREBERAi4IgmQTAq8bxOhfCLd/CgPViNr/ZFEk+QMr8bhCcOcY3sJjJ6nvGCMx9TqJmfD+PI2Tov0afjkPzYKtf9uacuFsuZl7xhjQYTpAUqzaixBJFhhpT+FvM2CunjUCVOLN5cI66sh/hGMgn7WX7ZbLVvKXBjWe+PIisY66CQS3xYhTXkq9bgicO2dx5phYfG3Vq+QSXTynL4HI+bImY49C929HUHJGQ42XYDYgIbHQnYnedaCiyZAkwhERAREQEREBERAREQERECNMp9pcOzqNBpkfG4B2U6GBKnY7GudbGj0l2YwObl4fNlXS7Iit7SpqdivUDIaqxsTp5E1R3nRVakgSRCoEjlMoEIASZEmAiIgIiIEFZEymMDn/ojHZo5QGLMQubOotiWagG2sknbzlnhuFXGCEFWbNksxPKyxJJOw3Jm8mSIXVPtbCz4nVK1MrAA8j5qT0BG19Lmn88ysKXh3VjyORsGi/M6HY18BOi01oYxNYcDw3dIEG9WSdgSxJZmNdSxJ+csAzEHeZQJiIgIiI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58775" y="-54768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0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208</TotalTime>
  <Words>322</Words>
  <Application>Microsoft Office PowerPoint</Application>
  <PresentationFormat>Diavoorstelling (4:3)</PresentationFormat>
  <Paragraphs>50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Wingdings</vt:lpstr>
      <vt:lpstr>Wingdings 2</vt:lpstr>
      <vt:lpstr>Austin</vt:lpstr>
      <vt:lpstr>Geiten </vt:lpstr>
      <vt:lpstr>Periode 5 - geiten</vt:lpstr>
      <vt:lpstr>Introductie </vt:lpstr>
      <vt:lpstr>Geschiedenis </vt:lpstr>
      <vt:lpstr>PowerPoint-presentatie</vt:lpstr>
      <vt:lpstr>Stamouders van de geit</vt:lpstr>
      <vt:lpstr>Geschiedenis Nederland</vt:lpstr>
      <vt:lpstr>Dwerggeiten in Nederland</vt:lpstr>
      <vt:lpstr>Spijsvertering</vt:lpstr>
      <vt:lpstr>Gedrag </vt:lpstr>
      <vt:lpstr>Anatomie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Geiten</dc:title>
  <dc:creator>Mariska Roosink</dc:creator>
  <cp:lastModifiedBy>Joyce Vonk</cp:lastModifiedBy>
  <cp:revision>17</cp:revision>
  <dcterms:created xsi:type="dcterms:W3CDTF">2016-05-06T07:24:36Z</dcterms:created>
  <dcterms:modified xsi:type="dcterms:W3CDTF">2017-05-22T10:19:17Z</dcterms:modified>
</cp:coreProperties>
</file>